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«Дорога В ШКОЛУ»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Ежегодная Республиканская Акция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по сбору школьных принадлежностей для  детей из малообеспеченных семей</a:t>
            </a:r>
            <a:endParaRPr lang="ru-RU" dirty="0"/>
          </a:p>
        </p:txBody>
      </p:sp>
      <p:pic>
        <p:nvPicPr>
          <p:cNvPr id="5" name="Рисунок 4" descr="55d5921a4b7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>
          <a:xfrm>
            <a:off x="1000100" y="1831974"/>
            <a:ext cx="7000924" cy="45259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ДОРОГА В ШКОЛУ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 рамках акции Дорога в школу требуются: тетради (тонкие и общие),дневники, альбомы для рисования, черчения, цветной картон, цветная бумага, ручки, карандаши, пеналы,, портфели, точилки, линейки, циркули </a:t>
            </a:r>
            <a:endParaRPr lang="ru-RU" sz="2000" dirty="0"/>
          </a:p>
        </p:txBody>
      </p:sp>
      <p:pic>
        <p:nvPicPr>
          <p:cNvPr id="4" name="Содержимое 3" descr="00_0087_2015-08-20_113504.AVI_snapshot_00.00_2015.08.20_17.57.45-640x5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0" dirty="0" smtClean="0"/>
              <a:t>Ровно месяц осталась до 1 сентября. Многие семьи тщательно проверяют, всё ли куплено к новому учебному году. Но есть в нашем школе семьи, для которых собрать ребёнка в школу — большая трудность.</a:t>
            </a:r>
            <a:br>
              <a:rPr lang="ru-RU" sz="1400" b="0" dirty="0" smtClean="0"/>
            </a:br>
            <a:r>
              <a:rPr lang="ru-RU" sz="1400" b="0" dirty="0" smtClean="0"/>
              <a:t>Если есть желание помочь семьям, оказавшимся в трудной жизненной ситуации. Сделать это можно, приняв участие в благотворительной акции «Дорога в школу».</a:t>
            </a:r>
            <a:br>
              <a:rPr lang="ru-RU" sz="1400" b="0" dirty="0" smtClean="0"/>
            </a:br>
            <a:endParaRPr lang="ru-RU" sz="1400" dirty="0"/>
          </a:p>
        </p:txBody>
      </p:sp>
      <p:pic>
        <p:nvPicPr>
          <p:cNvPr id="4" name="Содержимое 3" descr="kancelyar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285992"/>
            <a:ext cx="7191392" cy="39290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/>
              <a:t>Всё это передадут учащимся из многодетных, малообеспеченных семей средней школы №8 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г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Степногорска</a:t>
            </a:r>
            <a:r>
              <a:rPr lang="ru-RU" sz="2400" b="0" dirty="0" smtClean="0"/>
              <a:t>, в некоторых из которых воспитываются инвалиды</a:t>
            </a:r>
            <a:endParaRPr lang="ru-RU" sz="2400" dirty="0"/>
          </a:p>
        </p:txBody>
      </p:sp>
      <p:pic>
        <p:nvPicPr>
          <p:cNvPr id="4" name="Содержимое 3" descr="01331c8b419c96f84a26549d5931eaf2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1744662"/>
            <a:ext cx="6191250" cy="4419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Мы  обращаемся   ко всем жителям  города, руководителям предприятий и</a:t>
            </a:r>
            <a:br>
              <a:rPr lang="ru-RU" sz="2000" dirty="0" smtClean="0"/>
            </a:br>
            <a:r>
              <a:rPr lang="ru-RU" sz="2000" dirty="0" smtClean="0"/>
              <a:t>хозяйствующих субъектов, к частным предпринимателям и ко всем кто не лишён</a:t>
            </a:r>
            <a:br>
              <a:rPr lang="ru-RU" sz="2000" dirty="0" smtClean="0"/>
            </a:br>
            <a:r>
              <a:rPr lang="ru-RU" sz="2000" dirty="0" smtClean="0"/>
              <a:t>чувства милосердия и заботы</a:t>
            </a:r>
            <a:endParaRPr lang="ru-RU" sz="2000" dirty="0"/>
          </a:p>
        </p:txBody>
      </p:sp>
      <p:pic>
        <p:nvPicPr>
          <p:cNvPr id="4" name="Содержимое 3" descr="1cf90c80bf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68525"/>
            <a:ext cx="7620000" cy="3571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Если Вы решите оказать содействие в рамках акции «Дорога в школу» и оказать помощь учащимся мы ждем вас по адресу </a:t>
            </a:r>
            <a:r>
              <a:rPr lang="ru-RU" sz="1800" b="0" dirty="0" err="1" smtClean="0"/>
              <a:t>Акмолинская</a:t>
            </a:r>
            <a:r>
              <a:rPr lang="ru-RU" sz="1800" b="0" dirty="0" smtClean="0"/>
              <a:t> область, </a:t>
            </a:r>
            <a:r>
              <a:rPr lang="ru-RU" sz="1800" b="0" dirty="0" err="1" smtClean="0"/>
              <a:t>г.Степногорск</a:t>
            </a:r>
            <a:r>
              <a:rPr lang="ru-RU" sz="1800" b="0" dirty="0" smtClean="0"/>
              <a:t>, микрорайон 6, здание № 4, тел. 87164524420</a:t>
            </a:r>
            <a:endParaRPr lang="ru-RU" sz="1800" dirty="0"/>
          </a:p>
        </p:txBody>
      </p:sp>
      <p:pic>
        <p:nvPicPr>
          <p:cNvPr id="5" name="Содержимое 4" descr="pos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86280" cy="4071966"/>
          </a:xfrm>
        </p:spPr>
      </p:pic>
      <p:pic>
        <p:nvPicPr>
          <p:cNvPr id="7" name="Содержимое 6" descr="1501760778_57a473592ccd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07196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FF00"/>
      </a:dk1>
      <a:lt1>
        <a:srgbClr val="FFFF00"/>
      </a:lt1>
      <a:dk2>
        <a:srgbClr val="00B0F0"/>
      </a:dk2>
      <a:lt2>
        <a:srgbClr val="00B0F0"/>
      </a:lt2>
      <a:accent1>
        <a:srgbClr val="FFFF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150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«Дорога В ШКОЛУ»</vt:lpstr>
      <vt:lpstr>Акция по сбору школьных принадлежностей для  детей из малообеспеченных семей</vt:lpstr>
      <vt:lpstr>В рамках акции Дорога в школу требуются: тетради (тонкие и общие),дневники, альбомы для рисования, черчения, цветной картон, цветная бумага, ручки, карандаши, пеналы,, портфели, точилки, линейки, циркули </vt:lpstr>
      <vt:lpstr>Ровно месяц осталась до 1 сентября. Многие семьи тщательно проверяют, всё ли куплено к новому учебному году. Но есть в нашем школе семьи, для которых собрать ребёнка в школу — большая трудность. Если есть желание помочь семьям, оказавшимся в трудной жизненной ситуации. Сделать это можно, приняв участие в благотворительной акции «Дорога в школу». </vt:lpstr>
      <vt:lpstr>Всё это передадут учащимся из многодетных, малообеспеченных семей средней школы №8  г. Степногорска, в некоторых из которых воспитываются инвалиды</vt:lpstr>
      <vt:lpstr>Мы  обращаемся   ко всем жителям  города, руководителям предприятий и хозяйствующих субъектов, к частным предпринимателям и ко всем кто не лишён чувства милосердия и заботы</vt:lpstr>
      <vt:lpstr>Если Вы решите оказать содействие в рамках акции «Дорога в школу» и оказать помощь учащимся мы ждем вас по адресу Акмолинская область, г.Степногорск, микрорайон 6, здание № 4, тел. 87164524420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В ШКОЛУ»</dc:title>
  <cp:lastModifiedBy>Владелец</cp:lastModifiedBy>
  <cp:revision>17</cp:revision>
  <dcterms:modified xsi:type="dcterms:W3CDTF">2018-08-03T04:34:11Z</dcterms:modified>
</cp:coreProperties>
</file>